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photoAlbum/>
  <p:defaultTextStyle>
    <a:defPPr>
      <a:defRPr lang="ar-SY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4380"/>
    <p:restoredTop sz="94660"/>
  </p:normalViewPr>
  <p:slideViewPr>
    <p:cSldViewPr>
      <p:cViewPr varScale="1">
        <p:scale>
          <a:sx n="65" d="100"/>
          <a:sy n="65" d="100"/>
        </p:scale>
        <p:origin x="-121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D4BFA-BC4D-45E4-8BAE-130568049A1A}" type="datetimeFigureOut">
              <a:rPr lang="ar-SY" smtClean="0"/>
              <a:t>19/11/1432</a:t>
            </a:fld>
            <a:endParaRPr lang="ar-SY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F02B-F330-43A3-BB1D-8D7C2FF65D73}" type="slidenum">
              <a:rPr lang="ar-SY" smtClean="0"/>
              <a:t>‹#›</a:t>
            </a:fld>
            <a:endParaRPr lang="ar-SY"/>
          </a:p>
        </p:txBody>
      </p:sp>
    </p:spTree>
  </p:cSld>
  <p:clrMapOvr>
    <a:masterClrMapping/>
  </p:clrMapOvr>
  <p:transition spd="slow">
    <p:fade thruBlk="1"/>
    <p:sndAc>
      <p:stSnd>
        <p:snd r:embed="rId1" name="click.wav" builtIn="1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D4BFA-BC4D-45E4-8BAE-130568049A1A}" type="datetimeFigureOut">
              <a:rPr lang="ar-SY" smtClean="0"/>
              <a:t>19/11/1432</a:t>
            </a:fld>
            <a:endParaRPr lang="ar-SY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F02B-F330-43A3-BB1D-8D7C2FF65D73}" type="slidenum">
              <a:rPr lang="ar-SY" smtClean="0"/>
              <a:t>‹#›</a:t>
            </a:fld>
            <a:endParaRPr lang="ar-SY"/>
          </a:p>
        </p:txBody>
      </p:sp>
    </p:spTree>
  </p:cSld>
  <p:clrMapOvr>
    <a:masterClrMapping/>
  </p:clrMapOvr>
  <p:transition spd="slow">
    <p:fade thruBlk="1"/>
    <p:sndAc>
      <p:stSnd>
        <p:snd r:embed="rId1" name="click.wav" builtIn="1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D4BFA-BC4D-45E4-8BAE-130568049A1A}" type="datetimeFigureOut">
              <a:rPr lang="ar-SY" smtClean="0"/>
              <a:t>19/11/1432</a:t>
            </a:fld>
            <a:endParaRPr lang="ar-SY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F02B-F330-43A3-BB1D-8D7C2FF65D73}" type="slidenum">
              <a:rPr lang="ar-SY" smtClean="0"/>
              <a:t>‹#›</a:t>
            </a:fld>
            <a:endParaRPr lang="ar-SY"/>
          </a:p>
        </p:txBody>
      </p:sp>
    </p:spTree>
  </p:cSld>
  <p:clrMapOvr>
    <a:masterClrMapping/>
  </p:clrMapOvr>
  <p:transition spd="slow">
    <p:fade thruBlk="1"/>
    <p:sndAc>
      <p:stSnd>
        <p:snd r:embed="rId1" name="click.wav" builtIn="1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D4BFA-BC4D-45E4-8BAE-130568049A1A}" type="datetimeFigureOut">
              <a:rPr lang="ar-SY" smtClean="0"/>
              <a:t>19/11/1432</a:t>
            </a:fld>
            <a:endParaRPr lang="ar-SY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F02B-F330-43A3-BB1D-8D7C2FF65D73}" type="slidenum">
              <a:rPr lang="ar-SY" smtClean="0"/>
              <a:t>‹#›</a:t>
            </a:fld>
            <a:endParaRPr lang="ar-SY"/>
          </a:p>
        </p:txBody>
      </p:sp>
    </p:spTree>
  </p:cSld>
  <p:clrMapOvr>
    <a:masterClrMapping/>
  </p:clrMapOvr>
  <p:transition spd="slow">
    <p:fade thruBlk="1"/>
    <p:sndAc>
      <p:stSnd>
        <p:snd r:embed="rId1" name="click.wav" builtIn="1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D4BFA-BC4D-45E4-8BAE-130568049A1A}" type="datetimeFigureOut">
              <a:rPr lang="ar-SY" smtClean="0"/>
              <a:t>19/11/1432</a:t>
            </a:fld>
            <a:endParaRPr lang="ar-SY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F02B-F330-43A3-BB1D-8D7C2FF65D73}" type="slidenum">
              <a:rPr lang="ar-SY" smtClean="0"/>
              <a:t>‹#›</a:t>
            </a:fld>
            <a:endParaRPr lang="ar-SY"/>
          </a:p>
        </p:txBody>
      </p:sp>
    </p:spTree>
  </p:cSld>
  <p:clrMapOvr>
    <a:masterClrMapping/>
  </p:clrMapOvr>
  <p:transition spd="slow">
    <p:fade thruBlk="1"/>
    <p:sndAc>
      <p:stSnd>
        <p:snd r:embed="rId1" name="click.wav" builtIn="1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Y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Y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D4BFA-BC4D-45E4-8BAE-130568049A1A}" type="datetimeFigureOut">
              <a:rPr lang="ar-SY" smtClean="0"/>
              <a:t>19/11/1432</a:t>
            </a:fld>
            <a:endParaRPr lang="ar-SY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F02B-F330-43A3-BB1D-8D7C2FF65D73}" type="slidenum">
              <a:rPr lang="ar-SY" smtClean="0"/>
              <a:t>‹#›</a:t>
            </a:fld>
            <a:endParaRPr lang="ar-SY"/>
          </a:p>
        </p:txBody>
      </p:sp>
    </p:spTree>
  </p:cSld>
  <p:clrMapOvr>
    <a:masterClrMapping/>
  </p:clrMapOvr>
  <p:transition spd="slow">
    <p:fade thruBlk="1"/>
    <p:sndAc>
      <p:stSnd>
        <p:snd r:embed="rId1" name="click.wav" builtIn="1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Y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Y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D4BFA-BC4D-45E4-8BAE-130568049A1A}" type="datetimeFigureOut">
              <a:rPr lang="ar-SY" smtClean="0"/>
              <a:t>19/11/1432</a:t>
            </a:fld>
            <a:endParaRPr lang="ar-SY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F02B-F330-43A3-BB1D-8D7C2FF65D73}" type="slidenum">
              <a:rPr lang="ar-SY" smtClean="0"/>
              <a:t>‹#›</a:t>
            </a:fld>
            <a:endParaRPr lang="ar-SY"/>
          </a:p>
        </p:txBody>
      </p:sp>
    </p:spTree>
  </p:cSld>
  <p:clrMapOvr>
    <a:masterClrMapping/>
  </p:clrMapOvr>
  <p:transition spd="slow">
    <p:fade thruBlk="1"/>
    <p:sndAc>
      <p:stSnd>
        <p:snd r:embed="rId1" name="click.wav" builtIn="1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D4BFA-BC4D-45E4-8BAE-130568049A1A}" type="datetimeFigureOut">
              <a:rPr lang="ar-SY" smtClean="0"/>
              <a:t>19/11/1432</a:t>
            </a:fld>
            <a:endParaRPr lang="ar-SY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F02B-F330-43A3-BB1D-8D7C2FF65D73}" type="slidenum">
              <a:rPr lang="ar-SY" smtClean="0"/>
              <a:t>‹#›</a:t>
            </a:fld>
            <a:endParaRPr lang="ar-SY"/>
          </a:p>
        </p:txBody>
      </p:sp>
    </p:spTree>
  </p:cSld>
  <p:clrMapOvr>
    <a:masterClrMapping/>
  </p:clrMapOvr>
  <p:transition spd="slow">
    <p:fade thruBlk="1"/>
    <p:sndAc>
      <p:stSnd>
        <p:snd r:embed="rId1" name="click.wav" builtIn="1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D4BFA-BC4D-45E4-8BAE-130568049A1A}" type="datetimeFigureOut">
              <a:rPr lang="ar-SY" smtClean="0"/>
              <a:t>19/11/1432</a:t>
            </a:fld>
            <a:endParaRPr lang="ar-SY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F02B-F330-43A3-BB1D-8D7C2FF65D73}" type="slidenum">
              <a:rPr lang="ar-SY" smtClean="0"/>
              <a:t>‹#›</a:t>
            </a:fld>
            <a:endParaRPr lang="ar-SY"/>
          </a:p>
        </p:txBody>
      </p:sp>
    </p:spTree>
  </p:cSld>
  <p:clrMapOvr>
    <a:masterClrMapping/>
  </p:clrMapOvr>
  <p:transition spd="slow">
    <p:fade thruBlk="1"/>
    <p:sndAc>
      <p:stSnd>
        <p:snd r:embed="rId1" name="click.wav" builtIn="1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Y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D4BFA-BC4D-45E4-8BAE-130568049A1A}" type="datetimeFigureOut">
              <a:rPr lang="ar-SY" smtClean="0"/>
              <a:t>19/11/1432</a:t>
            </a:fld>
            <a:endParaRPr lang="ar-SY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F02B-F330-43A3-BB1D-8D7C2FF65D73}" type="slidenum">
              <a:rPr lang="ar-SY" smtClean="0"/>
              <a:t>‹#›</a:t>
            </a:fld>
            <a:endParaRPr lang="ar-SY"/>
          </a:p>
        </p:txBody>
      </p:sp>
    </p:spTree>
  </p:cSld>
  <p:clrMapOvr>
    <a:masterClrMapping/>
  </p:clrMapOvr>
  <p:transition spd="slow">
    <p:fade thruBlk="1"/>
    <p:sndAc>
      <p:stSnd>
        <p:snd r:embed="rId1" name="click.wav" builtIn="1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Y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D4BFA-BC4D-45E4-8BAE-130568049A1A}" type="datetimeFigureOut">
              <a:rPr lang="ar-SY" smtClean="0"/>
              <a:t>19/11/1432</a:t>
            </a:fld>
            <a:endParaRPr lang="ar-SY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F02B-F330-43A3-BB1D-8D7C2FF65D73}" type="slidenum">
              <a:rPr lang="ar-SY" smtClean="0"/>
              <a:t>‹#›</a:t>
            </a:fld>
            <a:endParaRPr lang="ar-SY"/>
          </a:p>
        </p:txBody>
      </p:sp>
    </p:spTree>
  </p:cSld>
  <p:clrMapOvr>
    <a:masterClrMapping/>
  </p:clrMapOvr>
  <p:transition spd="slow">
    <p:fade thruBlk="1"/>
    <p:sndAc>
      <p:stSnd>
        <p:snd r:embed="rId1" name="click.wav" builtIn="1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D4BFA-BC4D-45E4-8BAE-130568049A1A}" type="datetimeFigureOut">
              <a:rPr lang="ar-SY" smtClean="0"/>
              <a:t>19/11/1432</a:t>
            </a:fld>
            <a:endParaRPr lang="ar-SY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Y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BF02B-F330-43A3-BB1D-8D7C2FF65D73}" type="slidenum">
              <a:rPr lang="ar-SY" smtClean="0"/>
              <a:t>‹#›</a:t>
            </a:fld>
            <a:endParaRPr lang="ar-S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  <p:sndAc>
      <p:stSnd>
        <p:snd r:embed="rId13" name="click.wav" builtIn="1"/>
      </p:stSnd>
    </p:sndAc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Y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01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0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1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2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3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4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5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6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7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8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9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02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1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2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3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4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5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6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7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03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04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05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06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07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08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09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  <p:sndAc>
      <p:stSnd>
        <p:snd r:embed="rId2" name="click.wav" builtIn="1"/>
      </p:stSnd>
    </p:sndAc>
  </p:transition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عرض على الشاشة (3:4)‏</PresentationFormat>
  <Paragraphs>0</Paragraphs>
  <Slides>27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28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RDA</dc:creator>
  <cp:lastModifiedBy>RDA</cp:lastModifiedBy>
  <cp:revision>1</cp:revision>
  <dcterms:created xsi:type="dcterms:W3CDTF">2011-10-16T20:45:13Z</dcterms:created>
  <dcterms:modified xsi:type="dcterms:W3CDTF">2011-10-16T20:46:12Z</dcterms:modified>
</cp:coreProperties>
</file>